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4" autoAdjust="0"/>
    <p:restoredTop sz="94660"/>
  </p:normalViewPr>
  <p:slideViewPr>
    <p:cSldViewPr snapToGrid="0">
      <p:cViewPr varScale="1">
        <p:scale>
          <a:sx n="60" d="100"/>
          <a:sy n="60" d="100"/>
        </p:scale>
        <p:origin x="60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386D-D596-43F8-8F7F-EC29E2E0A8BB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EDE4D-DC37-4180-B29E-77B367E2BC86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3" y="0"/>
            <a:ext cx="121811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746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354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386D-D596-43F8-8F7F-EC29E2E0A8BB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EDE4D-DC37-4180-B29E-77B367E2BC8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387" y="5585093"/>
            <a:ext cx="1114297" cy="771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881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E386D-D596-43F8-8F7F-EC29E2E0A8BB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EDE4D-DC37-4180-B29E-77B367E2BC8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3" y="0"/>
            <a:ext cx="121811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15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rp@ashrae.org" TargetMode="External"/><Relationship Id="rId2" Type="http://schemas.openxmlformats.org/officeDocument/2006/relationships/hyperlink" Target="http://www.ashrae.org/research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ORT@ashrae.org" TargetMode="External"/><Relationship Id="rId2" Type="http://schemas.openxmlformats.org/officeDocument/2006/relationships/hyperlink" Target="mailto:rp@ashrae.or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shrae.org/contribut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81325" y="1457325"/>
            <a:ext cx="6810375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ASHRAE Research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Working Together, Supporting All</a:t>
            </a:r>
          </a:p>
        </p:txBody>
      </p:sp>
    </p:spTree>
    <p:extLst>
      <p:ext uri="{BB962C8B-B14F-4D97-AF65-F5344CB8AC3E}">
        <p14:creationId xmlns:p14="http://schemas.microsoft.com/office/powerpoint/2010/main" val="2748500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ASHRAE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Taking place in every Region and multiple Countries.  </a:t>
            </a:r>
          </a:p>
          <a:p>
            <a:pPr marL="0" indent="0">
              <a:buNone/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Put to use in Advance Energy Design Guides, Standards, &amp; 100s of Publications!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40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C7A11-EDFE-47ED-9DBD-CC06E7BA6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ASHRAE Research in Your Area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4E85C-A0EE-4F32-903B-5971867F5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Curious about ASHRAE Research in your area? 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Visit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ashrae.org/research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Contact RP Staff at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rp@ashrae.org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952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8AC1B-E7FC-49CA-A475-B1BD91EE2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Research and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FCE541-558A-419D-AE5C-848283679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Sustainability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Improved energy performance for all housing types; feedback to occupants on performance &amp; country specific models to improve building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Health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High IAQ Standards, improved standards for hospital &amp; infectious disease filtration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Comfort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Updated thermal comfort standards for modern clothing trends, humidity control in various climates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Financial Savings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Reduced energy consumption for HVAC&amp;R, water heaters &amp; lighting, study of alternative energy sources and its efficiency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648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2B904-B20B-4B98-B46E-E1B3B099D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How to find out more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C7024-D8E1-46EC-952A-F6B5C4197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All Research Projects are overseen by Technical Committees, made up of members like you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Join a TC and get involved: ashrae.org/research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Your chapter’s Program or CTTC Chairs are good resources for current and upcoming projects, new publications, and programs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Contact Headquarters Staff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RP Staff: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rp@ashrae.org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Research Staff: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MORT@ashrae.org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634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8B2AA-6B9D-45D7-88A5-425E6FC0E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Want to help immediately?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983A95-757B-4FAE-83B0-CFD88B9F4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Contribute to the RP Campaign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100% of all research donations go to Research!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ashrae.org/contribute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98771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233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ASHRAE Research</vt:lpstr>
      <vt:lpstr>ASHRAE Research in Your Area</vt:lpstr>
      <vt:lpstr>Research and You</vt:lpstr>
      <vt:lpstr>How to find out more</vt:lpstr>
      <vt:lpstr>Want to help immediately? </vt:lpstr>
    </vt:vector>
  </TitlesOfParts>
  <Company>ASHRAE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Joyce, Megan</dc:creator>
  <cp:lastModifiedBy>Gotzmer, Megan</cp:lastModifiedBy>
  <cp:revision>6</cp:revision>
  <dcterms:created xsi:type="dcterms:W3CDTF">2017-02-06T18:00:44Z</dcterms:created>
  <dcterms:modified xsi:type="dcterms:W3CDTF">2019-07-31T13:22:05Z</dcterms:modified>
</cp:coreProperties>
</file>