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@ashrae.org" TargetMode="External"/><Relationship Id="rId2" Type="http://schemas.openxmlformats.org/officeDocument/2006/relationships/hyperlink" Target="http://www.ashrae.org/resear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ORT@ashrae.org" TargetMode="External"/><Relationship Id="rId2" Type="http://schemas.openxmlformats.org/officeDocument/2006/relationships/hyperlink" Target="mailto:rp@ashrae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hrae.org/contribu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325" y="1457325"/>
            <a:ext cx="68103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ASHRAE Research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Together, Supporting All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Taking place in every Region and multiple Countries.  </a:t>
            </a:r>
          </a:p>
          <a:p>
            <a:pPr marL="0" indent="0"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Put to use in Advance Energy Design Guides, Standards, &amp; 100s of Publications!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7A11-EDFE-47ED-9DBD-CC06E7BA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Research in Your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4E85C-A0EE-4F32-903B-5971867F5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Curious about ASHRAE Research in your area?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ashrae.org/research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RP Staff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rp@ashrae.org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5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AC1B-E7FC-49CA-A475-B1BD91EE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and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CE541-558A-419D-AE5C-84828367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Improved energy performance for all housing types; feedback to occupants on performance &amp; country specific models to improve building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 IAQ Standards, improved standards for hospital &amp; infectious disease filtration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Comfort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thermal comfort standards for modern clothing trends, humidity control in various climates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Savings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energy consumption for HVAC&amp;R, water heaters &amp; lighting, study of alternative energy sources and its efficiency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4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2B904-B20B-4B98-B46E-E1B3B099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find out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C7024-D8E1-46EC-952A-F6B5C4197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Research Projects are overseen by Technical Committees, made up of members like you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Join a TC and get involved: ashrae.org/research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chapter’s Program or CTTC Chairs are good resources for current and upcoming projects, new publications, and programs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 Headquarters Staff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RP Staff: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rp@ashrae.org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Staff: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MORT@ashrae.org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8B2AA-6B9D-45D7-88A5-425E6FC0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Want to help immediately?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3A95-757B-4FAE-83B0-CFD88B9F4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Contribute to the RP Campaign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100% of all research donations go to Research!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ashrae.org/contribute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77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ASHRAE Research</vt:lpstr>
      <vt:lpstr>ASHRAE Research in Your Area</vt:lpstr>
      <vt:lpstr>Research and You</vt:lpstr>
      <vt:lpstr>How to find out more</vt:lpstr>
      <vt:lpstr>Want to help immediately? 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Gotzmer, Megan</cp:lastModifiedBy>
  <cp:revision>6</cp:revision>
  <dcterms:created xsi:type="dcterms:W3CDTF">2017-02-06T18:00:44Z</dcterms:created>
  <dcterms:modified xsi:type="dcterms:W3CDTF">2019-07-31T13:22:05Z</dcterms:modified>
</cp:coreProperties>
</file>